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Praise God, from Whom All Blessings Flow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805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 God, from whom all blessing flow;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 Him, all creatures here below;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 Him above, ye heav'nly host: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Praise Father, Son, and Holy Ghost.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Amen.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